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86" r:id="rId14"/>
    <p:sldId id="262" r:id="rId15"/>
    <p:sldId id="270" r:id="rId16"/>
    <p:sldId id="271" r:id="rId17"/>
    <p:sldId id="272" r:id="rId18"/>
    <p:sldId id="273" r:id="rId19"/>
    <p:sldId id="274" r:id="rId20"/>
    <p:sldId id="276" r:id="rId21"/>
    <p:sldId id="285" r:id="rId22"/>
    <p:sldId id="261" r:id="rId23"/>
    <p:sldId id="283" r:id="rId24"/>
    <p:sldId id="277" r:id="rId25"/>
    <p:sldId id="278" r:id="rId26"/>
    <p:sldId id="279" r:id="rId27"/>
    <p:sldId id="280" r:id="rId28"/>
    <p:sldId id="282" r:id="rId29"/>
    <p:sldId id="287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BFA39E-BECD-4C41-92C6-5239B1916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3 Раздел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6456FE-186B-4400-9BB4-C7899C847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Виртуальные машины</a:t>
            </a:r>
          </a:p>
        </p:txBody>
      </p:sp>
    </p:spTree>
    <p:extLst>
      <p:ext uri="{BB962C8B-B14F-4D97-AF65-F5344CB8AC3E}">
        <p14:creationId xmlns:p14="http://schemas.microsoft.com/office/powerpoint/2010/main" val="765699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D08A5-A994-4D34-8B35-1478099B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Носители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1DB29-7E7A-4618-9141-4442E1925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682258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Установка образа системы происходит в данном разделе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2C5F5-3082-4B98-B97F-5E36E809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02" y="1136426"/>
            <a:ext cx="5219627" cy="449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5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28213-DB03-4F11-971B-1CC33871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папки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7B6FC14-E0F2-42DC-907C-00A660963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2" y="2097088"/>
            <a:ext cx="4093245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6AD7F-C944-4570-A9F8-EAB9AF5F0714}"/>
              </a:ext>
            </a:extLst>
          </p:cNvPr>
          <p:cNvSpPr txBox="1"/>
          <p:nvPr/>
        </p:nvSpPr>
        <p:spPr>
          <a:xfrm>
            <a:off x="1141413" y="3096776"/>
            <a:ext cx="3707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Общие папки нужны для передачи файлов между основной машиной и виртуальной </a:t>
            </a:r>
          </a:p>
        </p:txBody>
      </p:sp>
    </p:spTree>
    <p:extLst>
      <p:ext uri="{BB962C8B-B14F-4D97-AF65-F5344CB8AC3E}">
        <p14:creationId xmlns:p14="http://schemas.microsoft.com/office/powerpoint/2010/main" val="3985116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009B5-C360-4D98-A470-5BECC614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загрузки </a:t>
            </a:r>
            <a:r>
              <a:rPr lang="en-US" dirty="0"/>
              <a:t>Windows 10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361658-49F2-4F20-AFEB-303D1CC87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F27B2D-0FBA-45F4-AD15-916DE30C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91" y="1945975"/>
            <a:ext cx="8657439" cy="47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46E64-F613-4714-9530-4D25B532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по программе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F36A5D-9DF8-4C50-B956-D9575D936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Машина имеет удобный интерфейс для пользователя, но без сторонних источников сложно разобраться с установкой образа ОС. Имеет расширенный функционал, но для полноценной работы машины – необходимо установить некоторые дополнения для программы. Единственная проблема – плохая </a:t>
            </a:r>
            <a:r>
              <a:rPr lang="ru-RU" dirty="0" err="1"/>
              <a:t>оптимизированность</a:t>
            </a:r>
            <a:r>
              <a:rPr lang="ru-RU" dirty="0"/>
              <a:t> работы виртуальной машины.</a:t>
            </a:r>
          </a:p>
        </p:txBody>
      </p:sp>
    </p:spTree>
    <p:extLst>
      <p:ext uri="{BB962C8B-B14F-4D97-AF65-F5344CB8AC3E}">
        <p14:creationId xmlns:p14="http://schemas.microsoft.com/office/powerpoint/2010/main" val="2577798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169FF-53E3-4426-A0DD-C134DD4E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VMware</a:t>
            </a:r>
            <a:br>
              <a:rPr lang="ru-RU" dirty="0">
                <a:solidFill>
                  <a:schemeClr val="tx1">
                    <a:lumMod val="95000"/>
                  </a:schemeClr>
                </a:solidFill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75A0CF-907D-42C0-8558-DF15F8FE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9016"/>
            <a:ext cx="4722493" cy="514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proxima_novalight"/>
              </a:rPr>
              <a:t>VMware </a:t>
            </a:r>
            <a:r>
              <a:rPr lang="ru-RU" sz="16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proxima_novalight"/>
              </a:rPr>
              <a:t>Workstation</a:t>
            </a:r>
            <a:r>
              <a:rPr lang="ru-RU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proxima_novalight"/>
              </a:rPr>
              <a:t> работает на основе специальных функций современных 64-разрядных ЦП x86 и создает полностью изолированные безопасные ВМ, инкапсулирующие операционные системы и приложения. Уровень виртуализации VMware сопоставляет ресурсы физического оборудования с ресурсами виртуальной машины. Таким образом, каждая ВМ получает собственные ресурсы ЦП и памяти, дисковое пространство и устройства ввода-вывода и является полным эквивалентом стандартного компьютера x86. VMware </a:t>
            </a:r>
            <a:r>
              <a:rPr lang="ru-RU" sz="16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proxima_novalight"/>
              </a:rPr>
              <a:t>Workstation</a:t>
            </a:r>
            <a:r>
              <a:rPr lang="ru-RU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proxima_novalight"/>
              </a:rPr>
              <a:t> устанавливается в ОС узла и предоставляет широкую поддержку оборудования благодаря наследованию поддерживаемого оборудования узла.</a:t>
            </a:r>
            <a:endParaRPr lang="ru-RU" sz="1600" dirty="0">
              <a:solidFill>
                <a:schemeClr val="tx1">
                  <a:lumMod val="95000"/>
                </a:schemeClr>
              </a:solidFill>
            </a:endParaRPr>
          </a:p>
          <a:p>
            <a:endParaRPr lang="ru-RU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8295A3A2-4C68-4700-91EB-A425F6FF8570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51" y="1755554"/>
            <a:ext cx="5093851" cy="24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6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3B8BC-5C76-4580-B687-CF825F0A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экран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3210EE-FCA9-4124-B980-BEC0782C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E7FE73-E2E3-439F-8EA6-37A9EB05A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95" y="1959447"/>
            <a:ext cx="7327632" cy="41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4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EACFA-D586-42DA-B9B8-6A5FD8CE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машины по образу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7155843-BEB9-4067-943B-9A01B3336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498D27-9674-4B44-BDE8-7F4382A3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36" y="2057319"/>
            <a:ext cx="6341171" cy="36101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F612AD-64AC-4538-A62C-2E575C8A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22" y="2057319"/>
            <a:ext cx="6316910" cy="35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05A4E-9DC5-4F54-A5DA-4349740F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машины по образу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D603E1-5028-4990-9A7D-798EB101B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DF8E7F-A1B6-441A-BEC8-076D3061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44" y="2097088"/>
            <a:ext cx="6146534" cy="39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6A07E-3401-463C-A7A5-810D88DC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 машины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E987B19-7050-4E6E-B1D9-D6E8D089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C67FA2-FB9D-4148-9C0A-971CA522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" y="2097088"/>
            <a:ext cx="5235718" cy="33841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55853C-DC6D-4D3A-8B0B-5D5574B1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961" y="2097088"/>
            <a:ext cx="4924134" cy="32065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4D05B-5E77-4D7A-AADB-EB62D873D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251" y="2097088"/>
            <a:ext cx="4792912" cy="31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95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D08A5-A994-4D34-8B35-1478099B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Носители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1DB29-7E7A-4618-9141-4442E1925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682258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Установка образа системы происходит в данном разделе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1BCBF3-F963-48A8-A5EA-BE50CC3F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718" y="884475"/>
            <a:ext cx="6437758" cy="47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6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4D976-8D3E-48DB-8F5D-9B272B67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виртуальная машина и Для чего она нужна?</a:t>
            </a:r>
          </a:p>
        </p:txBody>
      </p:sp>
      <p:pic>
        <p:nvPicPr>
          <p:cNvPr id="1026" name="Picture 2" descr="Обзор 3-х популярных виртуальных машин для Windows">
            <a:extLst>
              <a:ext uri="{FF2B5EF4-FFF2-40B4-BE49-F238E27FC236}">
                <a16:creationId xmlns:a16="http://schemas.microsoft.com/office/drawing/2014/main" id="{1AE32872-E5EC-40B6-BBFD-C0E2A376DE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89" y="1985984"/>
            <a:ext cx="5514286" cy="232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E02AC-A0D9-45E4-BA8C-47F760405E89}"/>
              </a:ext>
            </a:extLst>
          </p:cNvPr>
          <p:cNvSpPr txBox="1"/>
          <p:nvPr/>
        </p:nvSpPr>
        <p:spPr>
          <a:xfrm>
            <a:off x="7021585" y="1985984"/>
            <a:ext cx="5016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tx1">
                    <a:lumMod val="95000"/>
                  </a:schemeClr>
                </a:solidFill>
                <a:effectLst/>
                <a:latin typeface="YS Text Optional"/>
              </a:rPr>
              <a:t>Виртуальная машина 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YS Text Optional"/>
              </a:rPr>
              <a:t>— это программа, которая эмулирует компьютерную систему в изоляции от другого программного обеспечения на одной вычислительной системе, если говорить простым языком.</a:t>
            </a:r>
          </a:p>
          <a:p>
            <a:r>
              <a:rPr lang="ru-RU" dirty="0">
                <a:solidFill>
                  <a:schemeClr val="tx1">
                    <a:lumMod val="95000"/>
                  </a:schemeClr>
                </a:solidFill>
              </a:rPr>
              <a:t>Такая программа использует те же физические ресурсы (процессорную вычислительную мощность, оперативную память и физический носитель), но выполняет задачи и запускает приложения так, как будто бы они находятся на другом оборудовании.</a:t>
            </a:r>
          </a:p>
        </p:txBody>
      </p:sp>
    </p:spTree>
    <p:extLst>
      <p:ext uri="{BB962C8B-B14F-4D97-AF65-F5344CB8AC3E}">
        <p14:creationId xmlns:p14="http://schemas.microsoft.com/office/powerpoint/2010/main" val="17372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009B5-C360-4D98-A470-5BECC614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загрузки </a:t>
            </a:r>
            <a:r>
              <a:rPr lang="en-US" dirty="0"/>
              <a:t>Windows 10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361658-49F2-4F20-AFEB-303D1CC87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A4158F-3113-40B4-BB41-A633153F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34" y="1910316"/>
            <a:ext cx="6817353" cy="42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5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4E148-81C0-4F7C-B51C-4F2B285D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по программе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088018-3352-4929-A898-8B0983EC2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Программа платная, но первые 30 дней пользования – бесплатны. Работа установленной системы будет плавная и с высоким </a:t>
            </a:r>
            <a:r>
              <a:rPr lang="en-US" dirty="0"/>
              <a:t>fps</a:t>
            </a:r>
            <a:r>
              <a:rPr lang="ru-RU" dirty="0"/>
              <a:t>. Система оптимизирована. Имеется выбор настроек и сохранения запущенного состояния машины.</a:t>
            </a:r>
          </a:p>
        </p:txBody>
      </p:sp>
    </p:spTree>
    <p:extLst>
      <p:ext uri="{BB962C8B-B14F-4D97-AF65-F5344CB8AC3E}">
        <p14:creationId xmlns:p14="http://schemas.microsoft.com/office/powerpoint/2010/main" val="61407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A0784-50EE-497E-8B05-ABFD97EB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Hyper-V-Win10</a:t>
            </a:r>
            <a:br>
              <a:rPr lang="ru-RU" sz="3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1A6956-8352-47E4-B3D1-19C272F7D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3240"/>
            <a:ext cx="4652585" cy="50333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Microsoft Hyper-V (</a:t>
            </a:r>
            <a:r>
              <a:rPr lang="ru-RU" dirty="0"/>
              <a:t>кодовое имя </a:t>
            </a:r>
            <a:r>
              <a:rPr lang="en-US" dirty="0"/>
              <a:t>Viridian) — </a:t>
            </a:r>
            <a:r>
              <a:rPr lang="ru-RU" dirty="0"/>
              <a:t>система аппаратной виртуализации для </a:t>
            </a:r>
            <a:r>
              <a:rPr lang="en-US" dirty="0"/>
              <a:t>x64-</a:t>
            </a:r>
            <a:r>
              <a:rPr lang="ru-RU" dirty="0"/>
              <a:t>систем на основе гипервизора. Бета-версия </a:t>
            </a:r>
            <a:r>
              <a:rPr lang="en-US" dirty="0"/>
              <a:t>Hyper-V </a:t>
            </a:r>
            <a:r>
              <a:rPr lang="ru-RU" dirty="0"/>
              <a:t>была включена в </a:t>
            </a:r>
            <a:r>
              <a:rPr lang="en-US" dirty="0"/>
              <a:t>x64-</a:t>
            </a:r>
            <a:r>
              <a:rPr lang="ru-RU" dirty="0"/>
              <a:t>версии </a:t>
            </a:r>
            <a:r>
              <a:rPr lang="en-US" dirty="0"/>
              <a:t>Windows Server 2008, </a:t>
            </a:r>
            <a:r>
              <a:rPr lang="ru-RU" dirty="0"/>
              <a:t>а законченная версия (автоматически, через </a:t>
            </a:r>
            <a:r>
              <a:rPr lang="en-US" dirty="0"/>
              <a:t>Windows Update) </a:t>
            </a:r>
            <a:r>
              <a:rPr lang="ru-RU" dirty="0"/>
              <a:t>была выпущена 26 июня 2008. Ранее была известна как виртуализация </a:t>
            </a:r>
            <a:r>
              <a:rPr lang="en-US" dirty="0"/>
              <a:t>Windows Server (Windows Server Virtualization).</a:t>
            </a:r>
            <a:endParaRPr lang="ru-RU" dirty="0"/>
          </a:p>
        </p:txBody>
      </p:sp>
      <p:pic>
        <p:nvPicPr>
          <p:cNvPr id="4098" name="Picture 2" descr="Hyper-V для разработчиков под Windows 10 / Хабр">
            <a:extLst>
              <a:ext uri="{FF2B5EF4-FFF2-40B4-BE49-F238E27FC236}">
                <a16:creationId xmlns:a16="http://schemas.microsoft.com/office/drawing/2014/main" id="{8D37C373-C90A-4E67-944E-748896C0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97" y="1610685"/>
            <a:ext cx="5602504" cy="291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3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49CDA-9994-4D38-B2F6-ACEA56CD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6817C-6606-47FB-BECE-934D4B1E5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1D3EDC-8D53-434E-B660-9AD97CD9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39" y="1921020"/>
            <a:ext cx="7434943" cy="41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2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3B8BC-5C76-4580-B687-CF825F0A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экран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3210EE-FCA9-4124-B980-BEC0782C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55F330-7CCD-4F96-9F9C-4C411A73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076" y="1813261"/>
            <a:ext cx="7817211" cy="44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0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EACFA-D586-42DA-B9B8-6A5FD8CE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машины по образу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7155843-BEB9-4067-943B-9A01B3336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4A63D8-85C2-492E-93DB-6DF3B494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736" y="1828640"/>
            <a:ext cx="5116528" cy="42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1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05A4E-9DC5-4F54-A5DA-4349740F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машины по образу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D603E1-5028-4990-9A7D-798EB101B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83DB6C-AB15-435F-ADAD-01327184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35" y="1792812"/>
            <a:ext cx="5345614" cy="464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0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6A07E-3401-463C-A7A5-810D88DC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 машины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E987B19-7050-4E6E-B1D9-D6E8D089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9F2003-9A99-423B-A1A4-2306A0EF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5" y="2255258"/>
            <a:ext cx="4393820" cy="353594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8FA7BD-BB77-4560-8830-19DA0621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64" y="2249487"/>
            <a:ext cx="4461246" cy="34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88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009B5-C360-4D98-A470-5BECC614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загрузки </a:t>
            </a:r>
            <a:r>
              <a:rPr lang="en-US" dirty="0"/>
              <a:t>Windows 10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361658-49F2-4F20-AFEB-303D1CC87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688EF0-8796-4715-AFC0-4A38F6DD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36" y="1910775"/>
            <a:ext cx="5493128" cy="45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09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D1ED93-B837-4B83-BB8E-65D2300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по программе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398D67-57C0-4E2A-A280-FBA34A2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Программа может быть запущена только на </a:t>
            </a:r>
            <a:r>
              <a:rPr lang="en-US" dirty="0"/>
              <a:t>Windows 10 professional, education, pro edition</a:t>
            </a:r>
            <a:r>
              <a:rPr lang="ru-RU" dirty="0"/>
              <a:t>. На остальных ОС установка невозможна. Программа имеет сложный интерфейс – нужно запускать подключение ее к серверу и </a:t>
            </a:r>
            <a:r>
              <a:rPr lang="ru-RU" dirty="0" err="1"/>
              <a:t>пк</a:t>
            </a:r>
            <a:r>
              <a:rPr lang="ru-RU" dirty="0"/>
              <a:t> через </a:t>
            </a:r>
            <a:r>
              <a:rPr lang="en-US" dirty="0"/>
              <a:t>PowerShell</a:t>
            </a:r>
            <a:r>
              <a:rPr lang="ru-RU" dirty="0"/>
              <a:t>. Так что без использования сторонних источников – не получится запустить образ. Настроек у машины – почти нет.</a:t>
            </a:r>
          </a:p>
        </p:txBody>
      </p:sp>
    </p:spTree>
    <p:extLst>
      <p:ext uri="{BB962C8B-B14F-4D97-AF65-F5344CB8AC3E}">
        <p14:creationId xmlns:p14="http://schemas.microsoft.com/office/powerpoint/2010/main" val="311105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3FFF8C-B920-4919-B727-450C462F5D47}"/>
              </a:ext>
            </a:extLst>
          </p:cNvPr>
          <p:cNvSpPr txBox="1"/>
          <p:nvPr/>
        </p:nvSpPr>
        <p:spPr>
          <a:xfrm>
            <a:off x="1241571" y="612288"/>
            <a:ext cx="915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ЧЕГО ИСПОЛЬЗОВАТЬ ВИРТУАЛЬНУЮ МАШИНУ?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063D6-C706-485E-933C-605E937947E9}"/>
              </a:ext>
            </a:extLst>
          </p:cNvPr>
          <p:cNvSpPr txBox="1"/>
          <p:nvPr/>
        </p:nvSpPr>
        <p:spPr>
          <a:xfrm>
            <a:off x="1241571" y="1224793"/>
            <a:ext cx="833865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ru-RU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Roboto"/>
              </a:rPr>
              <a:t>В основном такое решение нужно для установки и тестирования второй операционной системы. Например, можно протестировать незнакомую ОС на виртуальной машине перед тем, как переходить на нее на основном компьютере.</a:t>
            </a:r>
          </a:p>
          <a:p>
            <a:pPr algn="l" fontAlgn="base"/>
            <a:r>
              <a:rPr lang="ru-RU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Roboto"/>
              </a:rPr>
              <a:t>Также будучи разработчиком программного обеспечения его очень удобно тестировать при помощи виртуального компьютера. В таком случае вы избавляетесь от риска навредить основной операционной системе во время работы с «сырым» софтом.</a:t>
            </a:r>
          </a:p>
          <a:p>
            <a:pPr algn="l" fontAlgn="base"/>
            <a:r>
              <a:rPr lang="ru-RU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Roboto"/>
              </a:rPr>
              <a:t>Если вы скачали подозрительную программу, то лучше запустить ее на виртуальной машине. С ПК ничего не случится даже если это вирусное ПО, а </a:t>
            </a:r>
            <a:r>
              <a:rPr lang="ru-RU" sz="16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Roboto"/>
              </a:rPr>
              <a:t>виртуалку</a:t>
            </a:r>
            <a:r>
              <a:rPr lang="ru-RU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Roboto"/>
              </a:rPr>
              <a:t> можно всегда переустановить.</a:t>
            </a:r>
          </a:p>
          <a:p>
            <a:pPr algn="l" fontAlgn="base"/>
            <a:r>
              <a:rPr lang="ru-RU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Roboto"/>
              </a:rPr>
              <a:t>Попробовать в деле виртуальную машину стоит и при проектировании компьютерной сети. По сути вы эмулируете реальную сеть, но в ней только один физической компьютер, а остальные виртуальные, работающие, как реальные устройства.</a:t>
            </a:r>
          </a:p>
          <a:p>
            <a:pPr algn="l" fontAlgn="base"/>
            <a:r>
              <a:rPr lang="ru-RU" sz="1600" b="0" i="0" dirty="0">
                <a:solidFill>
                  <a:schemeClr val="tx1">
                    <a:lumMod val="95000"/>
                  </a:schemeClr>
                </a:solidFill>
                <a:effectLst/>
                <a:latin typeface="Roboto"/>
              </a:rPr>
              <a:t>Чаще всего эмулировать второй компьютер приходится для запуска приложений, которые не поддерживает ваша операционная система. Тогда виртуальная машина, пожалуй, самый удобный способ работать с конкретным софтом.</a:t>
            </a:r>
          </a:p>
          <a:p>
            <a:endParaRPr lang="ru-RU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Объект 6">
            <a:extLst>
              <a:ext uri="{FF2B5EF4-FFF2-40B4-BE49-F238E27FC236}">
                <a16:creationId xmlns:a16="http://schemas.microsoft.com/office/drawing/2014/main" id="{F75E8CB9-9C04-43C0-929D-AB7E2AE57EA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228" y="1300293"/>
            <a:ext cx="1450177" cy="1075882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1ECCFD-E6EF-427B-BAF3-7D75A20D1646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" y="2622669"/>
            <a:ext cx="1174459" cy="879670"/>
          </a:xfrm>
          <a:prstGeom prst="rect">
            <a:avLst/>
          </a:prstGeo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0769A313-2852-4618-B97D-728EBFE91C06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460" y="4107340"/>
            <a:ext cx="2506453" cy="1672546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E9D2034A-C70B-42A6-B21C-D6A1A8335795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59" y="5442481"/>
            <a:ext cx="2062061" cy="141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4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8BC31-C145-480D-BB43-201AB6C5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Общий выбор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0B0643-E204-465F-934F-2FE3B4A18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 мой взгляд лучшей программой для создания виртуальной машины является – </a:t>
            </a:r>
            <a:r>
              <a:rPr lang="en-US" dirty="0"/>
              <a:t>Oracle VM VirtualBox</a:t>
            </a:r>
            <a:r>
              <a:rPr lang="ru-RU" dirty="0"/>
              <a:t>. Программа бесплатная и может установиться на любую из 3х популярных ОС (</a:t>
            </a:r>
            <a:r>
              <a:rPr lang="en-US" dirty="0"/>
              <a:t>Windows, MacOS, Linux</a:t>
            </a:r>
            <a:r>
              <a:rPr lang="ru-RU" dirty="0"/>
              <a:t>) в отличии от 2х других программ. Также есть расширенные настройки машины.</a:t>
            </a:r>
          </a:p>
        </p:txBody>
      </p:sp>
    </p:spTree>
    <p:extLst>
      <p:ext uri="{BB962C8B-B14F-4D97-AF65-F5344CB8AC3E}">
        <p14:creationId xmlns:p14="http://schemas.microsoft.com/office/powerpoint/2010/main" val="422725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43D97F-2E27-47A6-9840-0BB36A5F7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-463156"/>
            <a:ext cx="8791575" cy="2387600"/>
          </a:xfrm>
        </p:spPr>
        <p:txBody>
          <a:bodyPr/>
          <a:lstStyle/>
          <a:p>
            <a:r>
              <a:rPr lang="ru-RU" dirty="0"/>
              <a:t>Программы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46DCCA-0B03-4CA3-9C23-5EB9E4B5E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2293356"/>
            <a:ext cx="8791575" cy="1655762"/>
          </a:xfrm>
        </p:spPr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0" algn="l"/>
                <a:tab pos="180340" algn="l"/>
              </a:tabLst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Oracle </a:t>
            </a:r>
            <a:r>
              <a:rPr lang="en-US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virtualBox</a:t>
            </a:r>
            <a:endParaRPr lang="ru-RU" sz="1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180340" algn="l"/>
              </a:tabLst>
            </a:pPr>
            <a:endParaRPr lang="ru-RU" sz="18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0" algn="l"/>
                <a:tab pos="180340" algn="l"/>
              </a:tabLst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Hyper-V-Win10</a:t>
            </a:r>
            <a:endParaRPr lang="ru-RU" sz="18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180340" algn="l"/>
              </a:tabLst>
            </a:pPr>
            <a:endParaRPr lang="ru-RU" sz="18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0" algn="l"/>
                <a:tab pos="180340" algn="l"/>
              </a:tabLst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VMware</a:t>
            </a:r>
            <a:endParaRPr lang="ru-RU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2" descr="Обзор 3-х популярных виртуальных машин для Windows">
            <a:extLst>
              <a:ext uri="{FF2B5EF4-FFF2-40B4-BE49-F238E27FC236}">
                <a16:creationId xmlns:a16="http://schemas.microsoft.com/office/drawing/2014/main" id="{3D11F1B1-4162-40A2-9018-89B18099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54" y="1717536"/>
            <a:ext cx="5514286" cy="232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0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2BC9E-F9CB-47E8-A799-7671075C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Oracle </a:t>
            </a:r>
            <a:r>
              <a:rPr lang="en-US" sz="3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virtualBox</a:t>
            </a:r>
            <a:br>
              <a:rPr lang="ru-RU" sz="3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C818D0-8C8F-4BCC-B536-DB61F807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18407"/>
            <a:ext cx="5359838" cy="5008228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ru-RU" b="0" i="0" dirty="0" err="1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VirtualBox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-это мощный продукт виртуализации x86 и AMD64/Intel64 для корпоративного и домашнего использования. </a:t>
            </a:r>
            <a:r>
              <a:rPr lang="ru-RU" b="0" i="0" dirty="0" err="1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VirtualBox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 - это не только чрезвычайно многофункциональный и высокопроизводительный продукт для корпоративных клиентов, но и единственное профессиональное решение, которое свободно доступно в качестве программного обеспечения с открытым исходным кодом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В настоящее время </a:t>
            </a:r>
            <a:r>
              <a:rPr lang="ru-RU" b="0" i="0" dirty="0" err="1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VirtualBox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 работает на хостах Windows, Linux, Macintosh и Solaris и поддерживает большое количество </a:t>
            </a:r>
            <a:r>
              <a:rPr lang="ru-RU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гостевых операционных систем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, включая, но не ограничиваясь ими, Windows (NT 4.0, 2000, XP, Server 2003, Vista, Windows 7, Windows 8, Windows 10), DOS/Windows 3.x, Linux (2.4, 2.6, 3.x и 4.x), Solaris и </a:t>
            </a:r>
            <a:r>
              <a:rPr lang="ru-RU" b="0" i="0" dirty="0" err="1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OpenSolaris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, OS/2 и </a:t>
            </a:r>
            <a:r>
              <a:rPr lang="ru-RU" b="0" i="0" dirty="0" err="1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OpenBSD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indent="0" algn="l">
              <a:buNone/>
            </a:pPr>
            <a:r>
              <a:rPr lang="ru-RU" b="0" i="0" dirty="0" err="1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VirtualBox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 активно развивается с частыми выпусками и имеет постоянно растущий список функций, поддерживаемых гостевых операционных систем и платформ, на которых он работает. </a:t>
            </a:r>
            <a:r>
              <a:rPr lang="ru-RU" b="0" i="0" dirty="0" err="1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VirtualBox</a:t>
            </a:r>
            <a:r>
              <a:rPr lang="ru-RU" b="0" i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</a:rPr>
              <a:t> - это усилия сообщества, поддерживаемые преданной компанией: всем предлагается внести свой вклад, в то время как Oracle гарантирует, что продукт всегда соответствует профессиональным критериям качества.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 descr="Виртуальная машина Windows">
            <a:extLst>
              <a:ext uri="{FF2B5EF4-FFF2-40B4-BE49-F238E27FC236}">
                <a16:creationId xmlns:a16="http://schemas.microsoft.com/office/drawing/2014/main" id="{23614DFE-9C5D-4A45-AA33-DA6BEF45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50" y="1291905"/>
            <a:ext cx="4546161" cy="302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03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3B8BC-5C76-4580-B687-CF825F0A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экран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3210EE-FCA9-4124-B980-BEC0782C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27A29D-BF4D-421B-B5BD-713DF422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49" y="1786855"/>
            <a:ext cx="8177524" cy="42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9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EACFA-D586-42DA-B9B8-6A5FD8CE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машины по образу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A46FEB7-3015-486B-BADE-647FBA97D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75" y="1744909"/>
            <a:ext cx="4909647" cy="2704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5CB63C-D5A0-481C-A1AB-FEFEA40D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22" y="1744909"/>
            <a:ext cx="4807372" cy="2704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8ED6F3-D816-47D1-9AE1-470B51D12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31" y="3948304"/>
            <a:ext cx="4642419" cy="253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71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05A4E-9DC5-4F54-A5DA-4349740F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машины по образу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D603E1-5028-4990-9A7D-798EB101B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FE3D72-6344-4121-B3E0-7014FEC3D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0" y="1553528"/>
            <a:ext cx="5940425" cy="32073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664B4C-85E7-4132-9CAD-0893E690D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63" y="1553528"/>
            <a:ext cx="5762217" cy="32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6A07E-3401-463C-A7A5-810D88DC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 машины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E987B19-7050-4E6E-B1D9-D6E8D089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92D11E-BCE9-4170-8F51-2FE6E1EB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2" y="1897321"/>
            <a:ext cx="3859036" cy="30633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789855-1D09-40B3-AE74-BE12312C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137" y="1897321"/>
            <a:ext cx="3561725" cy="306335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09612C-7A7C-4119-B2A3-89FE4C1F9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862" y="1897321"/>
            <a:ext cx="3626789" cy="30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95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110</TotalTime>
  <Words>850</Words>
  <Application>Microsoft Office PowerPoint</Application>
  <PresentationFormat>Широкоэкранный</PresentationFormat>
  <Paragraphs>54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Arial</vt:lpstr>
      <vt:lpstr>Calibri</vt:lpstr>
      <vt:lpstr>proxima_novalight</vt:lpstr>
      <vt:lpstr>Roboto</vt:lpstr>
      <vt:lpstr>Times New Roman</vt:lpstr>
      <vt:lpstr>Tw Cen MT</vt:lpstr>
      <vt:lpstr>Verdana</vt:lpstr>
      <vt:lpstr>YS Text Optional</vt:lpstr>
      <vt:lpstr>Контур</vt:lpstr>
      <vt:lpstr>3 Раздел</vt:lpstr>
      <vt:lpstr>Что такое виртуальная машина и Для чего она нужна?</vt:lpstr>
      <vt:lpstr>Презентация PowerPoint</vt:lpstr>
      <vt:lpstr>Программы</vt:lpstr>
      <vt:lpstr>Oracle virtualBox </vt:lpstr>
      <vt:lpstr>Начальный экран</vt:lpstr>
      <vt:lpstr>Создание машины по образу</vt:lpstr>
      <vt:lpstr>Создание машины по образу</vt:lpstr>
      <vt:lpstr>Настройки машины</vt:lpstr>
      <vt:lpstr>Носители</vt:lpstr>
      <vt:lpstr>Общие папки</vt:lpstr>
      <vt:lpstr>Пример загрузки Windows 10</vt:lpstr>
      <vt:lpstr>Вывод по программе </vt:lpstr>
      <vt:lpstr>VMware </vt:lpstr>
      <vt:lpstr>Начальный экран</vt:lpstr>
      <vt:lpstr>Создание машины по образу</vt:lpstr>
      <vt:lpstr>Создание машины по образу</vt:lpstr>
      <vt:lpstr>Настройки машины</vt:lpstr>
      <vt:lpstr>Носители</vt:lpstr>
      <vt:lpstr>Пример загрузки Windows 10</vt:lpstr>
      <vt:lpstr>Вывод по программе</vt:lpstr>
      <vt:lpstr>Hyper-V-Win10 </vt:lpstr>
      <vt:lpstr>Запуск программы</vt:lpstr>
      <vt:lpstr>Начальный экран</vt:lpstr>
      <vt:lpstr>Создание машины по образу</vt:lpstr>
      <vt:lpstr>Создание машины по образу</vt:lpstr>
      <vt:lpstr>Настройки машины</vt:lpstr>
      <vt:lpstr>Пример загрузки Windows 10</vt:lpstr>
      <vt:lpstr>Вывод по программе </vt:lpstr>
      <vt:lpstr>Общий выбор программы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Раздел</dc:title>
  <dc:creator>Иван</dc:creator>
  <cp:lastModifiedBy>Иван</cp:lastModifiedBy>
  <cp:revision>3</cp:revision>
  <dcterms:created xsi:type="dcterms:W3CDTF">2021-11-25T16:13:50Z</dcterms:created>
  <dcterms:modified xsi:type="dcterms:W3CDTF">2021-12-16T11:03:16Z</dcterms:modified>
</cp:coreProperties>
</file>